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notesSlides/notesSlide33.xml" ContentType="application/vnd.openxmlformats-officedocument.presentationml.notesSlide+xml"/>
  <Override PartName="/ppt/tags/tag34.xml" ContentType="application/vnd.openxmlformats-officedocument.presentationml.tags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notesSlides/notesSlide35.xml" ContentType="application/vnd.openxmlformats-officedocument.presentationml.notesSlide+xml"/>
  <Override PartName="/ppt/tags/tag36.xml" ContentType="application/vnd.openxmlformats-officedocument.presentationml.tags+xml"/>
  <Override PartName="/ppt/notesSlides/notesSlide36.xml" ContentType="application/vnd.openxmlformats-officedocument.presentationml.notesSlide+xml"/>
  <Override PartName="/ppt/tags/tag37.xml" ContentType="application/vnd.openxmlformats-officedocument.presentationml.tags+xml"/>
  <Override PartName="/ppt/notesSlides/notesSlide37.xml" ContentType="application/vnd.openxmlformats-officedocument.presentationml.notesSlide+xml"/>
  <Override PartName="/ppt/tags/tag38.xml" ContentType="application/vnd.openxmlformats-officedocument.presentationml.tags+xml"/>
  <Override PartName="/ppt/notesSlides/notesSlide38.xml" ContentType="application/vnd.openxmlformats-officedocument.presentationml.notesSlide+xml"/>
  <Override PartName="/ppt/tags/tag39.xml" ContentType="application/vnd.openxmlformats-officedocument.presentationml.tags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633" r:id="rId1"/>
  </p:sldMasterIdLst>
  <p:notesMasterIdLst>
    <p:notesMasterId r:id="rId41"/>
  </p:notesMasterIdLst>
  <p:sldIdLst>
    <p:sldId id="256" r:id="rId2"/>
    <p:sldId id="354" r:id="rId3"/>
    <p:sldId id="387" r:id="rId4"/>
    <p:sldId id="362" r:id="rId5"/>
    <p:sldId id="334" r:id="rId6"/>
    <p:sldId id="344" r:id="rId7"/>
    <p:sldId id="339" r:id="rId8"/>
    <p:sldId id="340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75" r:id="rId29"/>
    <p:sldId id="376" r:id="rId30"/>
    <p:sldId id="377" r:id="rId31"/>
    <p:sldId id="378" r:id="rId32"/>
    <p:sldId id="379" r:id="rId33"/>
    <p:sldId id="380" r:id="rId34"/>
    <p:sldId id="381" r:id="rId35"/>
    <p:sldId id="382" r:id="rId36"/>
    <p:sldId id="383" r:id="rId37"/>
    <p:sldId id="384" r:id="rId38"/>
    <p:sldId id="385" r:id="rId39"/>
    <p:sldId id="386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0F5"/>
    <a:srgbClr val="FFFACD"/>
    <a:srgbClr val="E0FFFF"/>
    <a:srgbClr val="FFFFE0"/>
    <a:srgbClr val="F5FFFA"/>
    <a:srgbClr val="FDF5E6"/>
    <a:srgbClr val="FFFFFF"/>
    <a:srgbClr val="F0FFF0"/>
    <a:srgbClr val="F2F2F2"/>
    <a:srgbClr val="F8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053" autoAdjust="0"/>
    <p:restoredTop sz="59095" autoAdjust="0"/>
  </p:normalViewPr>
  <p:slideViewPr>
    <p:cSldViewPr snapToGrid="0">
      <p:cViewPr varScale="1">
        <p:scale>
          <a:sx n="46" d="100"/>
          <a:sy n="46" d="100"/>
        </p:scale>
        <p:origin x="32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A805B-3F28-44FD-B465-CCBD2BE7235C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CD601-5E62-47D8-A64C-11D7B8DE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4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3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48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541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95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56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40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64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60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36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79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73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70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80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6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CD601-5E62-47D8-A64C-11D7B8DE42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27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0967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524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314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817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4146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567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1926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7074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299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2595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999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6480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816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6620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0550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7551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0350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0934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1378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7991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7445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2486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7344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u="none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CD601-5E62-47D8-A64C-11D7B8DE42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356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" y="781410"/>
            <a:ext cx="12188952" cy="2890703"/>
          </a:xfrm>
        </p:spPr>
        <p:txBody>
          <a:bodyPr anchor="t">
            <a:noAutofit/>
          </a:bodyPr>
          <a:lstStyle>
            <a:lvl1pPr algn="ctr">
              <a:defRPr sz="8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" y="4657956"/>
            <a:ext cx="12188952" cy="189524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4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3D7BD-CCE1-43AD-A0BD-22D84CACBB00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D59C03D-AA65-430D-905B-0FF9C084C0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360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A719-F82D-41CA-BCCD-9315AE0F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4F5E0-EA50-4F26-B91F-90F8A521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5626-4D09-42DA-8F40-2BE43D646818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298A68-62AF-4D3E-AAAD-341F54E9B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A784C-7789-4E9F-BCEE-4B7137867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E83D6C1-475C-4C11-990B-DBE773A49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4284" y="1729258"/>
            <a:ext cx="5111750" cy="20116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6EA9E8-C7ED-4683-89AF-C0E15FBAB0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1729258"/>
            <a:ext cx="4981575" cy="20116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58D8218A-4534-4F76-B534-F433871599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40125" y="4068813"/>
            <a:ext cx="5111750" cy="20116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3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3758"/>
            <a:ext cx="10515600" cy="4114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8EB0-C1FA-43EA-A6EB-140878CA91FA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831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D91FB-22D2-4CD5-AF02-46A0576B8FE0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57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FB4D-276F-481E-8C25-87F41ACA3E24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30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98C4-49EC-484C-B9CB-1403B1DC7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20" y="1783080"/>
            <a:ext cx="3840480" cy="3291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2725B-6DF7-401F-BA0A-44CE5815F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89C9-02CE-4A4C-BEE4-E739E9F5E032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FA050-B6F3-4821-8931-A3A4DDFD0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4F8FB-5909-4318-BE91-182E3515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465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784591"/>
            <a:ext cx="3840480" cy="3288819"/>
          </a:xfrm>
        </p:spPr>
        <p:txBody>
          <a:bodyPr anchor="ctr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5AA3-7108-4EA4-9A68-BC2D290BCFFC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3A52D-E5FE-4783-9D23-DABC07B47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29FAC8-9FA5-4B4F-B66A-33352228D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19F8-E5F1-4A64-A721-A9CB3C97B8C5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88E57-B82F-4F10-9731-F0FACA53C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C9E87-C657-4E7C-8FB3-FD76EBE7A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006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6820DD-8377-41D9-BD95-6699BD735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A3A6-18B1-4A8C-A9DE-223D41EE46EE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1F3A41-DCC7-471A-97CC-591FD8D83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B0070A-1346-4CB2-9924-7258F1D2F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7E8B38-828F-4DA1-A144-A8C88FB109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82738" y="2511425"/>
            <a:ext cx="9432925" cy="1160689"/>
          </a:xfrm>
          <a:prstGeom prst="rect">
            <a:avLst/>
          </a:prstGeom>
        </p:spPr>
        <p:txBody>
          <a:bodyPr anchor="ctr"/>
          <a:lstStyle>
            <a:lvl1pPr algn="ctr">
              <a:defRPr i="1"/>
            </a:lvl1pPr>
          </a:lstStyle>
          <a:p>
            <a:pPr lvl="0"/>
            <a:r>
              <a:rPr lang="en-US" dirty="0"/>
              <a:t>Click to edit Master sub-title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F8BA90-2D83-42A6-A165-FD6BA672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6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859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7A29E-63B2-4343-B697-2561BC851659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62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616DC-2F7C-439B-BC98-14A8B4E458B4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5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82AE-0BA2-4437-BBFD-6A06DA925AC0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C03D-AA65-430D-905B-0FF9C084C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98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0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30993"/>
            <a:ext cx="10515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spc="0">
                <a:solidFill>
                  <a:srgbClr val="000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E8D5154-EB85-43ED-BB57-7148EDCA00F2}" type="datetime4">
              <a:rPr lang="en-US" smtClean="0"/>
              <a:t>April 14,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53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spc="0">
                <a:solidFill>
                  <a:srgbClr val="000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Light Background Alternatives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857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spc="0">
                <a:solidFill>
                  <a:srgbClr val="000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D59C03D-AA65-430D-905B-0FF9C084C02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64AEE4-5960-47AB-9046-1D8E020A2673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 w="38100"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984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34" r:id="rId1"/>
    <p:sldLayoutId id="2147484649" r:id="rId2"/>
    <p:sldLayoutId id="2147484635" r:id="rId3"/>
    <p:sldLayoutId id="2147484636" r:id="rId4"/>
    <p:sldLayoutId id="2147484637" r:id="rId5"/>
    <p:sldLayoutId id="2147484647" r:id="rId6"/>
    <p:sldLayoutId id="2147484645" r:id="rId7"/>
    <p:sldLayoutId id="2147484646" r:id="rId8"/>
    <p:sldLayoutId id="2147484648" r:id="rId9"/>
    <p:sldLayoutId id="2147484641" r:id="rId10"/>
    <p:sldLayoutId id="2147484642" r:id="rId11"/>
    <p:sldLayoutId id="2147484638" r:id="rId12"/>
  </p:sldLayoutIdLst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1" i="0" u="none" kern="1200" spc="0" baseline="0">
          <a:solidFill>
            <a:srgbClr val="000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Wingdings" panose="05000000000000000000" pitchFamily="2" charset="2"/>
        <a:buNone/>
        <a:defRPr sz="4000" b="1" kern="1200" spc="0">
          <a:solidFill>
            <a:srgbClr val="000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b="1" kern="1200" spc="0">
          <a:solidFill>
            <a:srgbClr val="000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1" kern="1200" spc="0">
          <a:solidFill>
            <a:srgbClr val="000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1" kern="1200" spc="0">
          <a:solidFill>
            <a:srgbClr val="000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1" kern="1200" spc="0">
          <a:solidFill>
            <a:srgbClr val="00006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82C-8A38-4103-9B85-C1F660949F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Light Background</a:t>
            </a:r>
            <a:br>
              <a:rPr lang="en-US" dirty="0"/>
            </a:br>
            <a:r>
              <a:rPr lang="en-US" dirty="0"/>
              <a:t>Alternatives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808456-8EBA-4FB4-8280-A6AADAF5C0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BG color with fewer artifacts?</a:t>
            </a:r>
          </a:p>
          <a:p>
            <a:r>
              <a:rPr lang="en-US" dirty="0"/>
              <a:t>Any colors you like / dislike?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63E69-DD99-46A7-8086-0E564E8CA4E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5403850"/>
            <a:ext cx="706324" cy="1454150"/>
          </a:xfrm>
        </p:spPr>
        <p:txBody>
          <a:bodyPr>
            <a:normAutofit/>
          </a:bodyPr>
          <a:lstStyle/>
          <a:p>
            <a:r>
              <a:rPr lang="en-US" dirty="0"/>
              <a:t>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1498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Video exported from PPT 2016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Video from PPT is perfect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Youtube</a:t>
            </a:r>
            <a:r>
              <a:rPr lang="en-US" dirty="0"/>
              <a:t> introduces artifacts…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Artifacts are close to and around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BG color with fewer visible artifacts?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5790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5000"/>
    </mc:Choice>
    <mc:Fallback>
      <p:transition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White - FFFFFF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4223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Alice Blue - F0F8FF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8931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Floral White - FFFAF0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1242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Ghost White - F8F8FF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779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Grey 95 - F2F2F2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2972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Honeydew - F0FFF0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9584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Lavender Blush - FFF0F5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0320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Lemon Chiffon - FFFACD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2017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Cyan - E0FFFF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6729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Yellow - FFFFE0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5830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Mint Cream - F5FFFA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1649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Old Lace - FDF5E6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804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White - FFFFFF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Light Background Alternatives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9085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Alice Blue - F0F8FF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5724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Floral White - FFFAF0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9232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Ghost White - F8F8FF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8347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Grey 95 - F2F2F2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211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Honeydew - F0FFF0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4154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Lavender Blush - FFF0F5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44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Lemon Chiffon - FFFACD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817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Cyan - E0FFFF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2427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Yellow - FFFFE0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125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Mint Cream - F5FFFA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319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Old Lace - FDF5E6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2598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White - FFFFFF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2959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Alice Blue - F0F8FF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5102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Floral White - FFFAF0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559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Ghost White - F8F8FF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2506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Grey 95 - F2F2F2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0480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Honeydew - F0FFF0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8603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Lavender Blush - FFF0F5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9094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Lemon Chiffon - FFFACD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5867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Cyan - E0FFFF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621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Yellow - FFFFE0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743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Mint Cream - F5FFFA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9368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Old Lace - FDF5E6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Original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914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3269B-FC30-4F80-83B5-72CA7FBC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White - FFFFFF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173D-C27F-4E11-994A-D61DEA7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#1 of text to show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#2 of text on slide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Line #3 sample text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Alternative - Yet more sample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D190C-BBCE-469C-AD6D-A64E60E8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 Background Alternatives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8665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000"/>
    </mc:Choice>
    <mc:Fallback>
      <p:transition advTm="5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|2.2"/>
</p:tagLst>
</file>

<file path=ppt/theme/theme1.xml><?xml version="1.0" encoding="utf-8"?>
<a:theme xmlns:a="http://schemas.openxmlformats.org/drawingml/2006/main" name="Office Theme">
  <a:themeElements>
    <a:clrScheme name="Custom 2">
      <a:dk1>
        <a:srgbClr val="005390"/>
      </a:dk1>
      <a:lt1>
        <a:sysClr val="window" lastClr="FFFFFF"/>
      </a:lt1>
      <a:dk2>
        <a:srgbClr val="005390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26156</TotalTime>
  <Words>1488</Words>
  <Application>Microsoft Office PowerPoint</Application>
  <PresentationFormat>Widescreen</PresentationFormat>
  <Paragraphs>272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Tahoma</vt:lpstr>
      <vt:lpstr>Wingdings</vt:lpstr>
      <vt:lpstr>Office Theme</vt:lpstr>
      <vt:lpstr>Light Background Alternatives</vt:lpstr>
      <vt:lpstr>Introduction</vt:lpstr>
      <vt:lpstr>White - FFFFFF</vt:lpstr>
      <vt:lpstr>Alice Blue - F0F8FF</vt:lpstr>
      <vt:lpstr>Floral White - FFFAF0</vt:lpstr>
      <vt:lpstr>Ghost White - F8F8FF</vt:lpstr>
      <vt:lpstr>Grey 95 - F2F2F2</vt:lpstr>
      <vt:lpstr>Honeydew - F0FFF0</vt:lpstr>
      <vt:lpstr>Lavender Blush - FFF0F5</vt:lpstr>
      <vt:lpstr>Lemon Chiffon - FFFACD</vt:lpstr>
      <vt:lpstr>Light Cyan - E0FFFF</vt:lpstr>
      <vt:lpstr>Light Yellow - FFFFE0</vt:lpstr>
      <vt:lpstr>Mint Cream - F5FFFA</vt:lpstr>
      <vt:lpstr>Old Lace - FDF5E6</vt:lpstr>
      <vt:lpstr>White - FFFFFF</vt:lpstr>
      <vt:lpstr>Alice Blue - F0F8FF</vt:lpstr>
      <vt:lpstr>Floral White - FFFAF0</vt:lpstr>
      <vt:lpstr>Ghost White - F8F8FF</vt:lpstr>
      <vt:lpstr>Grey 95 - F2F2F2</vt:lpstr>
      <vt:lpstr>Honeydew - F0FFF0</vt:lpstr>
      <vt:lpstr>Lavender Blush - FFF0F5</vt:lpstr>
      <vt:lpstr>Lemon Chiffon - FFFACD</vt:lpstr>
      <vt:lpstr>Light Cyan - E0FFFF</vt:lpstr>
      <vt:lpstr>Light Yellow - FFFFE0</vt:lpstr>
      <vt:lpstr>Mint Cream - F5FFFA</vt:lpstr>
      <vt:lpstr>Old Lace - FDF5E6</vt:lpstr>
      <vt:lpstr>White - FFFFFF</vt:lpstr>
      <vt:lpstr>Alice Blue - F0F8FF</vt:lpstr>
      <vt:lpstr>Floral White - FFFAF0</vt:lpstr>
      <vt:lpstr>Ghost White - F8F8FF</vt:lpstr>
      <vt:lpstr>Grey 95 - F2F2F2</vt:lpstr>
      <vt:lpstr>Honeydew - F0FFF0</vt:lpstr>
      <vt:lpstr>Lavender Blush - FFF0F5</vt:lpstr>
      <vt:lpstr>Lemon Chiffon - FFFACD</vt:lpstr>
      <vt:lpstr>Light Cyan - E0FFFF</vt:lpstr>
      <vt:lpstr>Light Yellow - FFFFE0</vt:lpstr>
      <vt:lpstr>Mint Cream - F5FFFA</vt:lpstr>
      <vt:lpstr>Old Lace - FDF5E6</vt:lpstr>
      <vt:lpstr>White - FFFFFF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PP 2016</dc:title>
  <dc:creator>dgoldman</dc:creator>
  <cp:lastModifiedBy>dgoldman</cp:lastModifiedBy>
  <cp:revision>291</cp:revision>
  <dcterms:created xsi:type="dcterms:W3CDTF">2020-01-21T04:56:24Z</dcterms:created>
  <dcterms:modified xsi:type="dcterms:W3CDTF">2020-04-15T04:19:28Z</dcterms:modified>
</cp:coreProperties>
</file>